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68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PPGFil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Filosofia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PPGFil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PPGFil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PPGFil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PPGFil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395</TotalTime>
  <Words>237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41</cp:revision>
  <dcterms:created xsi:type="dcterms:W3CDTF">2018-02-05T10:40:18Z</dcterms:created>
  <dcterms:modified xsi:type="dcterms:W3CDTF">2018-02-09T12:33:46Z</dcterms:modified>
</cp:coreProperties>
</file>